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24"/>
  </p:handoutMasterIdLst>
  <p:sldIdLst>
    <p:sldId id="256" r:id="rId5"/>
    <p:sldId id="262" r:id="rId6"/>
    <p:sldId id="269" r:id="rId7"/>
    <p:sldId id="274" r:id="rId8"/>
    <p:sldId id="270" r:id="rId9"/>
    <p:sldId id="258" r:id="rId10"/>
    <p:sldId id="266" r:id="rId11"/>
    <p:sldId id="265" r:id="rId12"/>
    <p:sldId id="276" r:id="rId13"/>
    <p:sldId id="277" r:id="rId14"/>
    <p:sldId id="264" r:id="rId15"/>
    <p:sldId id="260" r:id="rId16"/>
    <p:sldId id="275" r:id="rId17"/>
    <p:sldId id="259" r:id="rId18"/>
    <p:sldId id="257" r:id="rId19"/>
    <p:sldId id="263" r:id="rId20"/>
    <p:sldId id="261" r:id="rId21"/>
    <p:sldId id="271" r:id="rId22"/>
    <p:sldId id="278"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60DDD2B-E0A3-46E1-B70E-60424D2227C3}" type="datetimeFigureOut">
              <a:rPr lang="en-GB" smtClean="0"/>
              <a:t>19/01/2023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8DB3062-772B-49C5-8B31-13BC52460228}" type="slidenum">
              <a:rPr lang="en-GB" smtClean="0"/>
              <a:t>‹#›</a:t>
            </a:fld>
            <a:endParaRPr lang="en-GB"/>
          </a:p>
        </p:txBody>
      </p:sp>
    </p:spTree>
    <p:extLst>
      <p:ext uri="{BB962C8B-B14F-4D97-AF65-F5344CB8AC3E}">
        <p14:creationId xmlns:p14="http://schemas.microsoft.com/office/powerpoint/2010/main" val="15114407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9E97D6A-E468-46B2-9F4C-96ADC94BD692}"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0F688FE-9088-44CF-9497-F53346323D3E}" type="slidenum">
              <a:rPr lang="en-GB" smtClean="0"/>
              <a:t>‹#›</a:t>
            </a:fld>
            <a:endParaRPr lang="en-GB"/>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97D6A-E468-46B2-9F4C-96ADC94BD692}"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688FE-9088-44CF-9497-F53346323D3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E97D6A-E468-46B2-9F4C-96ADC94BD692}"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688FE-9088-44CF-9497-F53346323D3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97D6A-E468-46B2-9F4C-96ADC94BD692}"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688FE-9088-44CF-9497-F53346323D3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9E97D6A-E468-46B2-9F4C-96ADC94BD692}" type="datetimeFigureOut">
              <a:rPr lang="en-GB" smtClean="0"/>
              <a:t>19/01/2023</a:t>
            </a:fld>
            <a:endParaRPr lang="en-GB"/>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688FE-9088-44CF-9497-F53346323D3E}" type="slidenum">
              <a:rPr lang="en-GB" smtClean="0"/>
              <a:t>‹#›</a:t>
            </a:fld>
            <a:endParaRPr lang="en-GB"/>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E97D6A-E468-46B2-9F4C-96ADC94BD692}"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688FE-9088-44CF-9497-F53346323D3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E97D6A-E468-46B2-9F4C-96ADC94BD692}" type="datetimeFigureOut">
              <a:rPr lang="en-GB" smtClean="0"/>
              <a:t>19/01/2023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688FE-9088-44CF-9497-F53346323D3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E97D6A-E468-46B2-9F4C-96ADC94BD692}" type="datetimeFigureOut">
              <a:rPr lang="en-GB" smtClean="0"/>
              <a:t>19/01/2023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688FE-9088-44CF-9497-F53346323D3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9E97D6A-E468-46B2-9F4C-96ADC94BD692}" type="datetimeFigureOut">
              <a:rPr lang="en-GB" smtClean="0"/>
              <a:t>19/01/2023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688FE-9088-44CF-9497-F53346323D3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E97D6A-E468-46B2-9F4C-96ADC94BD692}"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688FE-9088-44CF-9497-F53346323D3E}" type="slidenum">
              <a:rPr lang="en-GB" smtClean="0"/>
              <a:t>‹#›</a:t>
            </a:fld>
            <a:endParaRPr lang="en-GB"/>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9E97D6A-E468-46B2-9F4C-96ADC94BD692}" type="datetimeFigureOut">
              <a:rPr lang="en-GB" smtClean="0"/>
              <a:t>19/01/2023</a:t>
            </a:fld>
            <a:endParaRPr lang="en-GB"/>
          </a:p>
        </p:txBody>
      </p:sp>
      <p:sp>
        <p:nvSpPr>
          <p:cNvPr id="7" name="Slide Number Placeholder 6"/>
          <p:cNvSpPr>
            <a:spLocks noGrp="1"/>
          </p:cNvSpPr>
          <p:nvPr>
            <p:ph type="sldNum" sz="quarter" idx="12"/>
          </p:nvPr>
        </p:nvSpPr>
        <p:spPr/>
        <p:txBody>
          <a:bodyPr/>
          <a:lstStyle/>
          <a:p>
            <a:fld id="{60F688FE-9088-44CF-9497-F53346323D3E}" type="slidenum">
              <a:rPr lang="en-GB" smtClean="0"/>
              <a:t>‹#›</a:t>
            </a:fld>
            <a:endParaRPr lang="en-GB"/>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9E97D6A-E468-46B2-9F4C-96ADC94BD692}" type="datetimeFigureOut">
              <a:rPr lang="en-GB" smtClean="0"/>
              <a:t>19/01/2023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0F688FE-9088-44CF-9497-F53346323D3E}" type="slidenum">
              <a:rPr lang="en-GB" smtClean="0"/>
              <a:t>‹#›</a:t>
            </a:fld>
            <a:endParaRPr lang="en-GB"/>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forms.office.com/Pages/ResponsePage.aspx?id=F9OjCDQI6E2eAsKY8Yo97dxklKfWHO9DpeR0rBh0tAtUNVk2MjlEMkZJT0RWUkdWRU5ZVFdOQzY1Ui4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805" y="4648200"/>
            <a:ext cx="6553200" cy="653008"/>
          </a:xfrm>
        </p:spPr>
        <p:txBody>
          <a:bodyPr>
            <a:normAutofit/>
          </a:bodyPr>
          <a:lstStyle/>
          <a:p>
            <a:r>
              <a:rPr lang="en-GB" dirty="0" smtClean="0"/>
              <a:t>Residential Thursday 25</a:t>
            </a:r>
            <a:r>
              <a:rPr lang="en-GB" baseline="30000" dirty="0" smtClean="0"/>
              <a:t>th</a:t>
            </a:r>
            <a:r>
              <a:rPr lang="en-GB" dirty="0" smtClean="0"/>
              <a:t>-Friday 26</a:t>
            </a:r>
            <a:r>
              <a:rPr lang="en-GB" baseline="30000" dirty="0" smtClean="0"/>
              <a:t>th</a:t>
            </a:r>
            <a:r>
              <a:rPr lang="en-GB" dirty="0" smtClean="0"/>
              <a:t>  May 2023</a:t>
            </a:r>
            <a:endParaRPr lang="en-GB" dirty="0"/>
          </a:p>
        </p:txBody>
      </p:sp>
      <p:sp>
        <p:nvSpPr>
          <p:cNvPr id="2" name="Title 1"/>
          <p:cNvSpPr>
            <a:spLocks noGrp="1"/>
          </p:cNvSpPr>
          <p:nvPr>
            <p:ph type="ctrTitle"/>
          </p:nvPr>
        </p:nvSpPr>
        <p:spPr/>
        <p:txBody>
          <a:bodyPr/>
          <a:lstStyle/>
          <a:p>
            <a:r>
              <a:rPr lang="en-GB" dirty="0" smtClean="0"/>
              <a:t>Lea Green parents meeting</a:t>
            </a:r>
            <a:endParaRPr lang="en-GB" dirty="0"/>
          </a:p>
        </p:txBody>
      </p:sp>
    </p:spTree>
    <p:extLst>
      <p:ext uri="{BB962C8B-B14F-4D97-AF65-F5344CB8AC3E}">
        <p14:creationId xmlns:p14="http://schemas.microsoft.com/office/powerpoint/2010/main" val="1490477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83" y="208394"/>
            <a:ext cx="8260672" cy="1039427"/>
          </a:xfrm>
        </p:spPr>
        <p:txBody>
          <a:bodyPr/>
          <a:lstStyle/>
          <a:p>
            <a:r>
              <a:rPr lang="en-GB" dirty="0" smtClean="0"/>
              <a:t>Activities</a:t>
            </a:r>
            <a:endParaRPr lang="en-GB" dirty="0"/>
          </a:p>
        </p:txBody>
      </p:sp>
      <p:sp>
        <p:nvSpPr>
          <p:cNvPr id="6" name="Rectangle 5"/>
          <p:cNvSpPr/>
          <p:nvPr/>
        </p:nvSpPr>
        <p:spPr>
          <a:xfrm>
            <a:off x="2849289" y="1412388"/>
            <a:ext cx="2678940" cy="707886"/>
          </a:xfrm>
          <a:prstGeom prst="rect">
            <a:avLst/>
          </a:prstGeom>
          <a:noFill/>
        </p:spPr>
        <p:txBody>
          <a:bodyPr wrap="non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Low ropes</a:t>
            </a:r>
            <a:endPar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rotWithShape="1">
          <a:blip r:embed="rId2"/>
          <a:srcRect l="40592" t="27291" r="19008" b="17516"/>
          <a:stretch/>
        </p:blipFill>
        <p:spPr>
          <a:xfrm>
            <a:off x="1547664" y="1985093"/>
            <a:ext cx="6048672" cy="4645849"/>
          </a:xfrm>
          <a:prstGeom prst="rect">
            <a:avLst/>
          </a:prstGeom>
        </p:spPr>
      </p:pic>
    </p:spTree>
    <p:extLst>
      <p:ext uri="{BB962C8B-B14F-4D97-AF65-F5344CB8AC3E}">
        <p14:creationId xmlns:p14="http://schemas.microsoft.com/office/powerpoint/2010/main" val="2635455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a:t>
            </a:r>
            <a:endParaRPr lang="en-GB" dirty="0"/>
          </a:p>
        </p:txBody>
      </p:sp>
      <p:sp>
        <p:nvSpPr>
          <p:cNvPr id="3" name="Content Placeholder 2"/>
          <p:cNvSpPr>
            <a:spLocks noGrp="1"/>
          </p:cNvSpPr>
          <p:nvPr>
            <p:ph idx="1"/>
          </p:nvPr>
        </p:nvSpPr>
        <p:spPr>
          <a:xfrm>
            <a:off x="426128" y="1700808"/>
            <a:ext cx="8229600" cy="4373563"/>
          </a:xfrm>
        </p:spPr>
        <p:txBody>
          <a:bodyPr/>
          <a:lstStyle/>
          <a:p>
            <a:r>
              <a:rPr lang="en-GB" dirty="0" smtClean="0"/>
              <a:t>There will be very little ‘free’ time, however there is a common room downstairs.</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708920"/>
            <a:ext cx="5442820" cy="378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805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Kit list</a:t>
            </a:r>
            <a:endParaRPr lang="en-GB" dirty="0"/>
          </a:p>
        </p:txBody>
      </p:sp>
      <p:sp>
        <p:nvSpPr>
          <p:cNvPr id="3" name="Content Placeholder 2"/>
          <p:cNvSpPr>
            <a:spLocks noGrp="1"/>
          </p:cNvSpPr>
          <p:nvPr>
            <p:ph idx="1"/>
          </p:nvPr>
        </p:nvSpPr>
        <p:spPr>
          <a:xfrm>
            <a:off x="426128" y="1772816"/>
            <a:ext cx="8229600" cy="4857403"/>
          </a:xfrm>
        </p:spPr>
        <p:txBody>
          <a:bodyPr>
            <a:normAutofit fontScale="92500" lnSpcReduction="10000"/>
          </a:bodyPr>
          <a:lstStyle/>
          <a:p>
            <a:r>
              <a:rPr lang="en-GB" dirty="0" smtClean="0"/>
              <a:t>Waterproof coat/jacket</a:t>
            </a:r>
          </a:p>
          <a:p>
            <a:r>
              <a:rPr lang="en-GB" dirty="0" smtClean="0"/>
              <a:t>Outdoor shoes/walking boots</a:t>
            </a:r>
          </a:p>
          <a:p>
            <a:r>
              <a:rPr lang="en-GB" dirty="0" smtClean="0"/>
              <a:t>Indoor shoes/trainers</a:t>
            </a:r>
          </a:p>
          <a:p>
            <a:r>
              <a:rPr lang="en-GB" dirty="0" smtClean="0"/>
              <a:t>Sunhat/</a:t>
            </a:r>
            <a:r>
              <a:rPr lang="en-GB" dirty="0" err="1" smtClean="0"/>
              <a:t>suncream</a:t>
            </a:r>
            <a:endParaRPr lang="en-GB" dirty="0" smtClean="0"/>
          </a:p>
          <a:p>
            <a:r>
              <a:rPr lang="en-GB" dirty="0" smtClean="0"/>
              <a:t>Old tracksuit bottoms, t-shirt and top (these are likely to get muddy!)</a:t>
            </a:r>
          </a:p>
          <a:p>
            <a:r>
              <a:rPr lang="en-GB" dirty="0" smtClean="0"/>
              <a:t>A change of clothes.</a:t>
            </a:r>
          </a:p>
          <a:p>
            <a:r>
              <a:rPr lang="en-GB" dirty="0" smtClean="0"/>
              <a:t>Underwear and socks</a:t>
            </a:r>
          </a:p>
          <a:p>
            <a:r>
              <a:rPr lang="en-GB" dirty="0" smtClean="0"/>
              <a:t>Pyjamas/ night clothes</a:t>
            </a:r>
          </a:p>
          <a:p>
            <a:r>
              <a:rPr lang="en-GB" dirty="0"/>
              <a:t>Flannel, miniature </a:t>
            </a:r>
            <a:r>
              <a:rPr lang="en-GB" dirty="0" err="1"/>
              <a:t>bodywash</a:t>
            </a:r>
            <a:r>
              <a:rPr lang="en-GB" dirty="0"/>
              <a:t>/ </a:t>
            </a:r>
            <a:r>
              <a:rPr lang="en-GB" dirty="0" smtClean="0"/>
              <a:t>soap/ wipes </a:t>
            </a:r>
            <a:r>
              <a:rPr lang="en-GB" dirty="0"/>
              <a:t>and </a:t>
            </a:r>
            <a:r>
              <a:rPr lang="en-GB" dirty="0" smtClean="0"/>
              <a:t>hand towel </a:t>
            </a:r>
            <a:r>
              <a:rPr lang="en-GB" dirty="0"/>
              <a:t>(hopefully no-one will need a shower!)</a:t>
            </a:r>
          </a:p>
          <a:p>
            <a:r>
              <a:rPr lang="en-GB" dirty="0" smtClean="0"/>
              <a:t>Toothbrush and miniature toothpaste.</a:t>
            </a:r>
          </a:p>
          <a:p>
            <a:r>
              <a:rPr lang="en-GB" dirty="0"/>
              <a:t>No </a:t>
            </a:r>
            <a:r>
              <a:rPr lang="en-GB" dirty="0" smtClean="0"/>
              <a:t>earrings please.</a:t>
            </a:r>
            <a:endParaRPr lang="en-GB" dirty="0"/>
          </a:p>
          <a:p>
            <a:endParaRPr lang="en-GB" dirty="0" smtClean="0"/>
          </a:p>
        </p:txBody>
      </p:sp>
    </p:spTree>
    <p:extLst>
      <p:ext uri="{BB962C8B-B14F-4D97-AF65-F5344CB8AC3E}">
        <p14:creationId xmlns:p14="http://schemas.microsoft.com/office/powerpoint/2010/main" val="3798671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Things to Consider when packing</a:t>
            </a:r>
            <a:endParaRPr lang="en-GB" dirty="0"/>
          </a:p>
        </p:txBody>
      </p:sp>
      <p:sp>
        <p:nvSpPr>
          <p:cNvPr id="3" name="Content Placeholder 2"/>
          <p:cNvSpPr>
            <a:spLocks noGrp="1"/>
          </p:cNvSpPr>
          <p:nvPr>
            <p:ph idx="1"/>
          </p:nvPr>
        </p:nvSpPr>
        <p:spPr/>
        <p:txBody>
          <a:bodyPr>
            <a:normAutofit lnSpcReduction="10000"/>
          </a:bodyPr>
          <a:lstStyle/>
          <a:p>
            <a:r>
              <a:rPr lang="en-GB" dirty="0" smtClean="0"/>
              <a:t>Please pack WITH your child and go through what they have got to wear.</a:t>
            </a:r>
          </a:p>
          <a:p>
            <a:r>
              <a:rPr lang="en-GB" dirty="0" smtClean="0"/>
              <a:t>Children will have to carry their own bags upstairs, so please don’t send anything too big or heavy. At the same time, make sure bags have plenty of space in them as children will be re-packing their own bags.</a:t>
            </a:r>
            <a:endParaRPr lang="en-GB" dirty="0"/>
          </a:p>
          <a:p>
            <a:r>
              <a:rPr lang="en-GB" dirty="0" smtClean="0"/>
              <a:t>Pack for all kinds of weather!</a:t>
            </a:r>
          </a:p>
          <a:p>
            <a:r>
              <a:rPr lang="en-GB" dirty="0" smtClean="0"/>
              <a:t>We will be outdoors for most of the time – please send changes of clothes!</a:t>
            </a:r>
          </a:p>
          <a:p>
            <a:r>
              <a:rPr lang="en-GB" dirty="0" smtClean="0"/>
              <a:t>Bin liner for wet/dirty clothes!</a:t>
            </a:r>
          </a:p>
        </p:txBody>
      </p:sp>
    </p:spTree>
    <p:extLst>
      <p:ext uri="{BB962C8B-B14F-4D97-AF65-F5344CB8AC3E}">
        <p14:creationId xmlns:p14="http://schemas.microsoft.com/office/powerpoint/2010/main" val="1271396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a:t>
            </a:r>
            <a:endParaRPr lang="en-GB" dirty="0"/>
          </a:p>
        </p:txBody>
      </p:sp>
      <p:sp>
        <p:nvSpPr>
          <p:cNvPr id="3" name="Content Placeholder 2"/>
          <p:cNvSpPr>
            <a:spLocks noGrp="1"/>
          </p:cNvSpPr>
          <p:nvPr>
            <p:ph idx="1"/>
          </p:nvPr>
        </p:nvSpPr>
        <p:spPr>
          <a:xfrm>
            <a:off x="457200" y="1667250"/>
            <a:ext cx="8229600" cy="4641379"/>
          </a:xfrm>
        </p:spPr>
        <p:txBody>
          <a:bodyPr/>
          <a:lstStyle/>
          <a:p>
            <a:r>
              <a:rPr lang="en-GB" dirty="0" smtClean="0"/>
              <a:t>Is delicious and plentiful!</a:t>
            </a:r>
          </a:p>
          <a:p>
            <a:r>
              <a:rPr lang="en-GB" dirty="0" smtClean="0"/>
              <a:t>There will be a hot evening meal, a cooked breakfast and a picnic lunch.</a:t>
            </a:r>
          </a:p>
          <a:p>
            <a:r>
              <a:rPr lang="en-GB" dirty="0" smtClean="0"/>
              <a:t>Breakfast options: cooked breakfast, cereals, toast</a:t>
            </a:r>
          </a:p>
          <a:p>
            <a:r>
              <a:rPr lang="en-GB" dirty="0" smtClean="0"/>
              <a:t>Please do not send any other food, sweets, chocolate bars or fizzy drinks</a:t>
            </a:r>
          </a:p>
          <a:p>
            <a:r>
              <a:rPr lang="en-GB" dirty="0" smtClean="0"/>
              <a:t>Family style dining.</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5331423"/>
            <a:ext cx="2281436" cy="114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703" y="4992829"/>
            <a:ext cx="998617" cy="1572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5278220"/>
            <a:ext cx="1662832" cy="124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ultiply 5"/>
          <p:cNvSpPr/>
          <p:nvPr/>
        </p:nvSpPr>
        <p:spPr>
          <a:xfrm>
            <a:off x="1659000" y="5331423"/>
            <a:ext cx="1400832" cy="127985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ultiply 9"/>
          <p:cNvSpPr/>
          <p:nvPr/>
        </p:nvSpPr>
        <p:spPr>
          <a:xfrm>
            <a:off x="4148206" y="5285041"/>
            <a:ext cx="1400832" cy="127985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ultiply 10"/>
          <p:cNvSpPr/>
          <p:nvPr/>
        </p:nvSpPr>
        <p:spPr>
          <a:xfrm>
            <a:off x="6252595" y="5212280"/>
            <a:ext cx="1400832" cy="127985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3460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Dormitories</a:t>
            </a:r>
            <a:endParaRPr lang="en-GB" dirty="0"/>
          </a:p>
        </p:txBody>
      </p:sp>
      <p:sp>
        <p:nvSpPr>
          <p:cNvPr id="3" name="Content Placeholder 2"/>
          <p:cNvSpPr>
            <a:spLocks noGrp="1"/>
          </p:cNvSpPr>
          <p:nvPr>
            <p:ph idx="1"/>
          </p:nvPr>
        </p:nvSpPr>
        <p:spPr/>
        <p:txBody>
          <a:bodyPr/>
          <a:lstStyle/>
          <a:p>
            <a:r>
              <a:rPr lang="en-GB" dirty="0" smtClean="0"/>
              <a:t>Sleep from 2-10 people</a:t>
            </a:r>
          </a:p>
          <a:p>
            <a:r>
              <a:rPr lang="en-GB" dirty="0" smtClean="0"/>
              <a:t>Girls and boys in separate rooms</a:t>
            </a:r>
          </a:p>
          <a:p>
            <a:r>
              <a:rPr lang="en-GB" dirty="0" smtClean="0"/>
              <a:t>Each child will choose 1 friend</a:t>
            </a:r>
          </a:p>
          <a:p>
            <a:r>
              <a:rPr lang="en-GB" dirty="0" smtClean="0"/>
              <a:t>Children are responsible to keep their room tidy</a:t>
            </a:r>
          </a:p>
          <a:p>
            <a:r>
              <a:rPr lang="en-GB" dirty="0" smtClean="0"/>
              <a:t>Toilets close to rooms </a:t>
            </a:r>
          </a:p>
          <a:p>
            <a:r>
              <a:rPr lang="en-GB" dirty="0" smtClean="0"/>
              <a:t>Staff rooms close by</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077072"/>
            <a:ext cx="38100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78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belongings</a:t>
            </a:r>
            <a:endParaRPr lang="en-GB" dirty="0"/>
          </a:p>
        </p:txBody>
      </p:sp>
      <p:sp>
        <p:nvSpPr>
          <p:cNvPr id="3" name="Content Placeholder 2"/>
          <p:cNvSpPr>
            <a:spLocks noGrp="1"/>
          </p:cNvSpPr>
          <p:nvPr>
            <p:ph idx="1"/>
          </p:nvPr>
        </p:nvSpPr>
        <p:spPr>
          <a:xfrm>
            <a:off x="457200" y="1556792"/>
            <a:ext cx="8229600" cy="4569371"/>
          </a:xfrm>
        </p:spPr>
        <p:txBody>
          <a:bodyPr/>
          <a:lstStyle/>
          <a:p>
            <a:r>
              <a:rPr lang="en-GB" dirty="0" smtClean="0"/>
              <a:t>The children will be responsible for looking after their own belongings – please label all clothes/shoes etc.</a:t>
            </a:r>
          </a:p>
          <a:p>
            <a:r>
              <a:rPr lang="en-GB" dirty="0" smtClean="0"/>
              <a:t>The children will not need to bring any money.</a:t>
            </a:r>
          </a:p>
          <a:p>
            <a:r>
              <a:rPr lang="en-GB" dirty="0" smtClean="0"/>
              <a:t>Please do not send any electrical devices such as tablets, mobile phones, Switch's etc.</a:t>
            </a:r>
          </a:p>
          <a:p>
            <a:r>
              <a:rPr lang="en-GB" dirty="0" smtClean="0"/>
              <a:t>Your child may want to bring a book to read or a small teddy. Small torch for night time is also fine.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37504"/>
            <a:ext cx="2611677" cy="15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597565"/>
            <a:ext cx="1815356" cy="181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4688446"/>
            <a:ext cx="2277849" cy="170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ultiply 7"/>
          <p:cNvSpPr/>
          <p:nvPr/>
        </p:nvSpPr>
        <p:spPr>
          <a:xfrm>
            <a:off x="1089306" y="4907436"/>
            <a:ext cx="1800200" cy="152609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Multiply 8"/>
          <p:cNvSpPr/>
          <p:nvPr/>
        </p:nvSpPr>
        <p:spPr>
          <a:xfrm>
            <a:off x="3802712" y="4742196"/>
            <a:ext cx="1800200" cy="152609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ultiply 9"/>
          <p:cNvSpPr/>
          <p:nvPr/>
        </p:nvSpPr>
        <p:spPr>
          <a:xfrm>
            <a:off x="6369274" y="4779593"/>
            <a:ext cx="1587102" cy="13137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8233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Peace of mind!</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Safety is paramount. Access to the building is via a keypad. Lea Green staff fully trained and insured. One stays on site overnight. Fire drills practised until they are correct.</a:t>
            </a:r>
          </a:p>
          <a:p>
            <a:r>
              <a:rPr lang="en-GB" dirty="0" smtClean="0"/>
              <a:t>Children won’t be able to ring you but</a:t>
            </a:r>
            <a:r>
              <a:rPr lang="en-GB" dirty="0"/>
              <a:t> </a:t>
            </a:r>
            <a:r>
              <a:rPr lang="en-GB" dirty="0" smtClean="0"/>
              <a:t>we will send regular tweets to update you on all the fun activities your children will be involved in.</a:t>
            </a:r>
          </a:p>
          <a:p>
            <a:r>
              <a:rPr lang="en-GB" dirty="0" smtClean="0"/>
              <a:t>If your child is ‘Non </a:t>
            </a:r>
            <a:r>
              <a:rPr lang="en-GB" dirty="0" err="1" smtClean="0"/>
              <a:t>Tweetable</a:t>
            </a:r>
            <a:r>
              <a:rPr lang="en-GB" dirty="0" smtClean="0"/>
              <a:t>’ but you would like to make an exception for the residential please speak to your child’s class teacher who can get the necessary forms.</a:t>
            </a:r>
          </a:p>
          <a:p>
            <a:r>
              <a:rPr lang="en-GB" dirty="0" smtClean="0"/>
              <a:t>We will administer any medicines necessary as long as you have signed allowing us to give prescribed medicines.</a:t>
            </a:r>
          </a:p>
          <a:p>
            <a:r>
              <a:rPr lang="en-GB" dirty="0" smtClean="0"/>
              <a:t>In the unlikely event of your child falling ill we will ring you so please keep your phones on.</a:t>
            </a:r>
          </a:p>
          <a:p>
            <a:r>
              <a:rPr lang="en-GB" dirty="0" smtClean="0"/>
              <a:t>All children’s needs can and will be catered for. Please come and talk to us if you have anything you are </a:t>
            </a:r>
            <a:r>
              <a:rPr lang="en-GB" smtClean="0"/>
              <a:t>worried about.</a:t>
            </a:r>
            <a:endParaRPr lang="en-GB" dirty="0"/>
          </a:p>
        </p:txBody>
      </p:sp>
    </p:spTree>
    <p:extLst>
      <p:ext uri="{BB962C8B-B14F-4D97-AF65-F5344CB8AC3E}">
        <p14:creationId xmlns:p14="http://schemas.microsoft.com/office/powerpoint/2010/main" val="2899911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 next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Form of interest will be text out for you to tick whether your child would like to attend. </a:t>
            </a:r>
            <a:r>
              <a:rPr lang="en-GB" dirty="0"/>
              <a:t>P</a:t>
            </a:r>
            <a:r>
              <a:rPr lang="en-GB" dirty="0" smtClean="0"/>
              <a:t>lease complete this by the end </a:t>
            </a:r>
            <a:r>
              <a:rPr lang="en-GB" dirty="0" smtClean="0"/>
              <a:t>of Friday </a:t>
            </a:r>
            <a:r>
              <a:rPr lang="en-GB" smtClean="0"/>
              <a:t>27</a:t>
            </a:r>
            <a:r>
              <a:rPr lang="en-GB" baseline="30000" smtClean="0"/>
              <a:t>th</a:t>
            </a:r>
            <a:r>
              <a:rPr lang="en-GB" smtClean="0"/>
              <a:t> January 2023.</a:t>
            </a:r>
            <a:endParaRPr lang="en-GB" dirty="0" smtClean="0"/>
          </a:p>
          <a:p>
            <a:r>
              <a:rPr lang="en-GB" dirty="0">
                <a:hlinkClick r:id="rId2"/>
              </a:rPr>
              <a:t>https://</a:t>
            </a:r>
            <a:r>
              <a:rPr lang="en-GB" dirty="0" smtClean="0">
                <a:hlinkClick r:id="rId2"/>
              </a:rPr>
              <a:t>forms.office.com/Pages/ResponsePage.aspx?id=F9OjCDQI6E2eAsKY8Yo97dxklKfWHO9DpeR0rBh0tAtUNVk2MjlEMkZJT0RWUkdWRU5ZVFdOQzY1Ui4u</a:t>
            </a:r>
            <a:r>
              <a:rPr lang="en-GB" dirty="0" smtClean="0"/>
              <a:t> </a:t>
            </a:r>
          </a:p>
          <a:p>
            <a:endParaRPr lang="en-GB" dirty="0" smtClean="0"/>
          </a:p>
          <a:p>
            <a:r>
              <a:rPr lang="en-GB" dirty="0" smtClean="0"/>
              <a:t>Once we know we have enough interest to make the trip viable, there will be a pack of information sent home including a consent form/medical details/dietary requirements </a:t>
            </a:r>
          </a:p>
          <a:p>
            <a:r>
              <a:rPr lang="en-GB" dirty="0"/>
              <a:t>All payments and details of deadlines </a:t>
            </a:r>
            <a:r>
              <a:rPr lang="en-GB" dirty="0" smtClean="0"/>
              <a:t>will go </a:t>
            </a:r>
            <a:r>
              <a:rPr lang="en-GB" dirty="0"/>
              <a:t>on </a:t>
            </a:r>
            <a:r>
              <a:rPr lang="en-GB" dirty="0" err="1"/>
              <a:t>Parentpay</a:t>
            </a:r>
            <a:endParaRPr lang="en-GB" dirty="0"/>
          </a:p>
          <a:p>
            <a:endParaRPr lang="en-GB" dirty="0"/>
          </a:p>
        </p:txBody>
      </p:sp>
    </p:spTree>
    <p:extLst>
      <p:ext uri="{BB962C8B-B14F-4D97-AF65-F5344CB8AC3E}">
        <p14:creationId xmlns:p14="http://schemas.microsoft.com/office/powerpoint/2010/main" val="1610935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 next</a:t>
            </a:r>
            <a:endParaRPr lang="en-GB" dirty="0"/>
          </a:p>
        </p:txBody>
      </p:sp>
      <p:pic>
        <p:nvPicPr>
          <p:cNvPr id="3" name="Picture 2"/>
          <p:cNvPicPr>
            <a:picLocks noChangeAspect="1"/>
          </p:cNvPicPr>
          <p:nvPr/>
        </p:nvPicPr>
        <p:blipFill>
          <a:blip r:embed="rId2"/>
          <a:stretch>
            <a:fillRect/>
          </a:stretch>
        </p:blipFill>
        <p:spPr>
          <a:xfrm>
            <a:off x="2483768" y="1772816"/>
            <a:ext cx="4660052" cy="4660052"/>
          </a:xfrm>
          <a:prstGeom prst="rect">
            <a:avLst/>
          </a:prstGeom>
        </p:spPr>
      </p:pic>
    </p:spTree>
    <p:extLst>
      <p:ext uri="{BB962C8B-B14F-4D97-AF65-F5344CB8AC3E}">
        <p14:creationId xmlns:p14="http://schemas.microsoft.com/office/powerpoint/2010/main" val="244177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 residential?</a:t>
            </a:r>
            <a:endParaRPr lang="en-GB" dirty="0"/>
          </a:p>
        </p:txBody>
      </p:sp>
      <p:sp>
        <p:nvSpPr>
          <p:cNvPr id="3" name="Content Placeholder 2"/>
          <p:cNvSpPr>
            <a:spLocks noGrp="1"/>
          </p:cNvSpPr>
          <p:nvPr>
            <p:ph idx="1"/>
          </p:nvPr>
        </p:nvSpPr>
        <p:spPr/>
        <p:txBody>
          <a:bodyPr/>
          <a:lstStyle/>
          <a:p>
            <a:pPr marL="114300" indent="0">
              <a:buNone/>
            </a:pPr>
            <a:r>
              <a:rPr lang="en-GB" dirty="0" smtClean="0"/>
              <a:t>For the children to develop the following skills:</a:t>
            </a:r>
          </a:p>
          <a:p>
            <a:r>
              <a:rPr lang="en-GB" dirty="0" smtClean="0"/>
              <a:t>Independence – away from family for first time?</a:t>
            </a:r>
          </a:p>
          <a:p>
            <a:r>
              <a:rPr lang="en-GB" dirty="0" smtClean="0"/>
              <a:t>Self-confidence</a:t>
            </a:r>
          </a:p>
          <a:p>
            <a:r>
              <a:rPr lang="en-GB" dirty="0" smtClean="0"/>
              <a:t>Co-operation and teamwork – looking after each other</a:t>
            </a:r>
          </a:p>
          <a:p>
            <a:r>
              <a:rPr lang="en-GB" dirty="0" smtClean="0"/>
              <a:t>Trying new things</a:t>
            </a:r>
          </a:p>
          <a:p>
            <a:r>
              <a:rPr lang="en-GB" dirty="0" smtClean="0"/>
              <a:t>Develop a sense of adventure</a:t>
            </a:r>
          </a:p>
          <a:p>
            <a:r>
              <a:rPr lang="en-GB" dirty="0" smtClean="0"/>
              <a:t>Making memories!</a:t>
            </a:r>
          </a:p>
          <a:p>
            <a:r>
              <a:rPr lang="en-GB" dirty="0" smtClean="0"/>
              <a:t>To have lots of fun!</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645023"/>
            <a:ext cx="3321856" cy="2481139"/>
          </a:xfrm>
          <a:prstGeom prst="rect">
            <a:avLst/>
          </a:prstGeom>
        </p:spPr>
      </p:pic>
    </p:spTree>
    <p:extLst>
      <p:ext uri="{BB962C8B-B14F-4D97-AF65-F5344CB8AC3E}">
        <p14:creationId xmlns:p14="http://schemas.microsoft.com/office/powerpoint/2010/main" val="410793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Timings for Thursday</a:t>
            </a:r>
            <a:endParaRPr lang="en-GB" dirty="0"/>
          </a:p>
        </p:txBody>
      </p:sp>
      <p:sp>
        <p:nvSpPr>
          <p:cNvPr id="3" name="Content Placeholder 2"/>
          <p:cNvSpPr>
            <a:spLocks noGrp="1"/>
          </p:cNvSpPr>
          <p:nvPr>
            <p:ph idx="1"/>
          </p:nvPr>
        </p:nvSpPr>
        <p:spPr>
          <a:xfrm>
            <a:off x="457200" y="1124744"/>
            <a:ext cx="8229600" cy="5256584"/>
          </a:xfrm>
        </p:spPr>
        <p:txBody>
          <a:bodyPr>
            <a:normAutofit/>
          </a:bodyPr>
          <a:lstStyle/>
          <a:p>
            <a:pPr marL="114300" indent="0">
              <a:buNone/>
            </a:pPr>
            <a:endParaRPr lang="en-GB" dirty="0" smtClean="0"/>
          </a:p>
          <a:p>
            <a:r>
              <a:rPr lang="en-GB" dirty="0" smtClean="0"/>
              <a:t>Children will come to school at the usual time, but they will need to wear their clothes and bring their bags ready for Lea Green. </a:t>
            </a:r>
          </a:p>
          <a:p>
            <a:r>
              <a:rPr lang="en-GB" dirty="0" smtClean="0"/>
              <a:t>Children depart for Lea Green in the morning so that they will arrive before lunch ready for the fun to begin.</a:t>
            </a:r>
          </a:p>
          <a:p>
            <a:r>
              <a:rPr lang="en-GB" dirty="0" smtClean="0"/>
              <a:t>They will need to bring a packed lunch for the Thursday.</a:t>
            </a:r>
          </a:p>
          <a:p>
            <a:pPr marL="114300" indent="0">
              <a:buNone/>
            </a:pPr>
            <a:endParaRPr lang="en-GB" dirty="0" smtClean="0"/>
          </a:p>
          <a:p>
            <a:endParaRPr lang="en-GB" dirty="0"/>
          </a:p>
        </p:txBody>
      </p:sp>
      <p:pic>
        <p:nvPicPr>
          <p:cNvPr id="1026" name="Picture 2" descr="C:\Users\kwilderspin\AppData\Local\Microsoft\Windows\Temporary Internet Files\Content.IE5\OYQ4FGZD\voyage_064[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293096"/>
            <a:ext cx="3528392" cy="234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23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Timetable for Thursday and Friday</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pic>
        <p:nvPicPr>
          <p:cNvPr id="5" name="Picture 4"/>
          <p:cNvPicPr>
            <a:picLocks noChangeAspect="1"/>
          </p:cNvPicPr>
          <p:nvPr/>
        </p:nvPicPr>
        <p:blipFill rotWithShape="1">
          <a:blip r:embed="rId2"/>
          <a:srcRect l="25095" t="27359" r="4065" b="20469"/>
          <a:stretch/>
        </p:blipFill>
        <p:spPr>
          <a:xfrm>
            <a:off x="286888" y="1778496"/>
            <a:ext cx="8570223" cy="3548608"/>
          </a:xfrm>
          <a:prstGeom prst="rect">
            <a:avLst/>
          </a:prstGeom>
        </p:spPr>
      </p:pic>
    </p:spTree>
    <p:extLst>
      <p:ext uri="{BB962C8B-B14F-4D97-AF65-F5344CB8AC3E}">
        <p14:creationId xmlns:p14="http://schemas.microsoft.com/office/powerpoint/2010/main" val="658386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Timings for Friday</a:t>
            </a:r>
            <a:endParaRPr lang="en-GB" dirty="0"/>
          </a:p>
        </p:txBody>
      </p:sp>
      <p:sp>
        <p:nvSpPr>
          <p:cNvPr id="3" name="Content Placeholder 2"/>
          <p:cNvSpPr>
            <a:spLocks noGrp="1"/>
          </p:cNvSpPr>
          <p:nvPr>
            <p:ph idx="1"/>
          </p:nvPr>
        </p:nvSpPr>
        <p:spPr/>
        <p:txBody>
          <a:bodyPr>
            <a:normAutofit/>
          </a:bodyPr>
          <a:lstStyle/>
          <a:p>
            <a:r>
              <a:rPr lang="en-GB" dirty="0" smtClean="0"/>
              <a:t>Wake up, get dressed, have breakfast and pack belongings.</a:t>
            </a:r>
          </a:p>
          <a:p>
            <a:r>
              <a:rPr lang="en-GB" dirty="0" smtClean="0"/>
              <a:t>Morning activities</a:t>
            </a:r>
          </a:p>
          <a:p>
            <a:r>
              <a:rPr lang="en-GB" dirty="0" smtClean="0"/>
              <a:t>Depart Lea Green ready to arrive back in time for home time.</a:t>
            </a:r>
          </a:p>
          <a:p>
            <a:r>
              <a:rPr lang="en-GB" dirty="0" smtClean="0"/>
              <a:t>The children will stay in school until the end of the school day and are to be collected at 3.25pm as usual.</a:t>
            </a:r>
          </a:p>
          <a:p>
            <a:r>
              <a:rPr lang="en-GB" dirty="0" smtClean="0"/>
              <a:t>In the unlikely event of any delays we will inform you via text message.</a:t>
            </a:r>
            <a:endParaRPr lang="en-GB" dirty="0"/>
          </a:p>
        </p:txBody>
      </p:sp>
      <p:pic>
        <p:nvPicPr>
          <p:cNvPr id="2051" name="Picture 3" descr="C:\Users\kwilderspin\AppData\Local\Microsoft\Windows\Temporary Internet Files\Content.IE5\7WGEL5TU\bus%20clip%20art%20edit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517232"/>
            <a:ext cx="953554" cy="99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50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a:t>
            </a:r>
            <a:endParaRPr lang="en-GB" dirty="0"/>
          </a:p>
        </p:txBody>
      </p:sp>
      <p:sp>
        <p:nvSpPr>
          <p:cNvPr id="3" name="Content Placeholder 2"/>
          <p:cNvSpPr>
            <a:spLocks noGrp="1"/>
          </p:cNvSpPr>
          <p:nvPr>
            <p:ph idx="1"/>
          </p:nvPr>
        </p:nvSpPr>
        <p:spPr>
          <a:xfrm>
            <a:off x="426128" y="2492896"/>
            <a:ext cx="8466352" cy="3456384"/>
          </a:xfrm>
        </p:spPr>
        <p:txBody>
          <a:bodyPr>
            <a:normAutofit/>
          </a:bodyPr>
          <a:lstStyle/>
          <a:p>
            <a:r>
              <a:rPr lang="en-GB" dirty="0" smtClean="0"/>
              <a:t>Low ropes – obstacle course</a:t>
            </a:r>
          </a:p>
          <a:p>
            <a:r>
              <a:rPr lang="en-GB" dirty="0" smtClean="0"/>
              <a:t>Cave</a:t>
            </a:r>
          </a:p>
          <a:p>
            <a:r>
              <a:rPr lang="en-GB" dirty="0" smtClean="0"/>
              <a:t>Buggies</a:t>
            </a:r>
          </a:p>
          <a:p>
            <a:r>
              <a:rPr lang="en-GB" dirty="0" smtClean="0"/>
              <a:t>Sports  hall and outdoor sports courts also available </a:t>
            </a:r>
          </a:p>
          <a:p>
            <a:r>
              <a:rPr lang="en-GB" dirty="0" smtClean="0"/>
              <a:t>Mini dens/</a:t>
            </a:r>
            <a:r>
              <a:rPr lang="en-GB" dirty="0" err="1" smtClean="0"/>
              <a:t>Bushcraft</a:t>
            </a:r>
            <a:r>
              <a:rPr lang="en-GB" dirty="0" smtClean="0"/>
              <a:t> – Shelter building, basic survival, toasting marshmallows</a:t>
            </a:r>
          </a:p>
          <a:p>
            <a:r>
              <a:rPr lang="en-GB" dirty="0" smtClean="0"/>
              <a:t>Star Ambush – team game ( to tire them out completely for bedtime!)</a:t>
            </a:r>
          </a:p>
          <a:p>
            <a:endParaRPr lang="en-GB" dirty="0"/>
          </a:p>
        </p:txBody>
      </p:sp>
    </p:spTree>
    <p:extLst>
      <p:ext uri="{BB962C8B-B14F-4D97-AF65-F5344CB8AC3E}">
        <p14:creationId xmlns:p14="http://schemas.microsoft.com/office/powerpoint/2010/main" val="843482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a:t>
            </a:r>
            <a:endParaRPr lang="en-GB" dirty="0"/>
          </a:p>
        </p:txBody>
      </p:sp>
      <p:sp>
        <p:nvSpPr>
          <p:cNvPr id="7" name="Rectangle 6"/>
          <p:cNvSpPr/>
          <p:nvPr/>
        </p:nvSpPr>
        <p:spPr>
          <a:xfrm>
            <a:off x="6228184" y="1436164"/>
            <a:ext cx="1539204"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Cave</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1187624" y="1616606"/>
            <a:ext cx="2739854" cy="707886"/>
          </a:xfrm>
          <a:prstGeom prst="rect">
            <a:avLst/>
          </a:prstGeom>
          <a:noFill/>
        </p:spPr>
        <p:txBody>
          <a:bodyPr wrap="non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Sports Hall</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840" y="2492896"/>
            <a:ext cx="4084849" cy="267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084" y="2348880"/>
            <a:ext cx="3461855" cy="2596391"/>
          </a:xfrm>
          <a:prstGeom prst="rect">
            <a:avLst/>
          </a:prstGeom>
        </p:spPr>
      </p:pic>
    </p:spTree>
    <p:extLst>
      <p:ext uri="{BB962C8B-B14F-4D97-AF65-F5344CB8AC3E}">
        <p14:creationId xmlns:p14="http://schemas.microsoft.com/office/powerpoint/2010/main" val="2861321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83" y="208394"/>
            <a:ext cx="8260672" cy="1039427"/>
          </a:xfrm>
        </p:spPr>
        <p:txBody>
          <a:bodyPr/>
          <a:lstStyle/>
          <a:p>
            <a:r>
              <a:rPr lang="en-GB" dirty="0" smtClean="0"/>
              <a:t>Activities</a:t>
            </a:r>
            <a:endParaRPr lang="en-GB" dirty="0"/>
          </a:p>
        </p:txBody>
      </p:sp>
      <p:sp>
        <p:nvSpPr>
          <p:cNvPr id="6" name="Rectangle 5"/>
          <p:cNvSpPr/>
          <p:nvPr/>
        </p:nvSpPr>
        <p:spPr>
          <a:xfrm>
            <a:off x="2915816" y="1412388"/>
            <a:ext cx="2545889"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Mini dens</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1" y="2276872"/>
            <a:ext cx="410445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4575" y="2228203"/>
            <a:ext cx="3733344" cy="2784973"/>
          </a:xfrm>
          <a:prstGeom prst="rect">
            <a:avLst/>
          </a:prstGeom>
        </p:spPr>
      </p:pic>
    </p:spTree>
    <p:extLst>
      <p:ext uri="{BB962C8B-B14F-4D97-AF65-F5344CB8AC3E}">
        <p14:creationId xmlns:p14="http://schemas.microsoft.com/office/powerpoint/2010/main" val="3170376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83" y="208394"/>
            <a:ext cx="8260672" cy="1039427"/>
          </a:xfrm>
        </p:spPr>
        <p:txBody>
          <a:bodyPr/>
          <a:lstStyle/>
          <a:p>
            <a:r>
              <a:rPr lang="en-GB" dirty="0" smtClean="0"/>
              <a:t>Activities</a:t>
            </a:r>
            <a:endParaRPr lang="en-GB" dirty="0"/>
          </a:p>
        </p:txBody>
      </p:sp>
      <p:sp>
        <p:nvSpPr>
          <p:cNvPr id="6" name="Rectangle 5"/>
          <p:cNvSpPr/>
          <p:nvPr/>
        </p:nvSpPr>
        <p:spPr>
          <a:xfrm>
            <a:off x="3116189" y="1412388"/>
            <a:ext cx="2145139" cy="707886"/>
          </a:xfrm>
          <a:prstGeom prst="rect">
            <a:avLst/>
          </a:prstGeom>
          <a:noFill/>
        </p:spPr>
        <p:txBody>
          <a:bodyPr wrap="non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Buggies</a:t>
            </a:r>
            <a:endPar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p:cNvPicPr>
            <a:picLocks noChangeAspect="1"/>
          </p:cNvPicPr>
          <p:nvPr/>
        </p:nvPicPr>
        <p:blipFill>
          <a:blip r:embed="rId2"/>
          <a:stretch>
            <a:fillRect/>
          </a:stretch>
        </p:blipFill>
        <p:spPr>
          <a:xfrm>
            <a:off x="683567" y="2460486"/>
            <a:ext cx="3456385" cy="2884752"/>
          </a:xfrm>
          <a:prstGeom prst="rect">
            <a:avLst/>
          </a:prstGeom>
        </p:spPr>
      </p:pic>
      <p:pic>
        <p:nvPicPr>
          <p:cNvPr id="5" name="Picture 4"/>
          <p:cNvPicPr>
            <a:picLocks noChangeAspect="1"/>
          </p:cNvPicPr>
          <p:nvPr/>
        </p:nvPicPr>
        <p:blipFill>
          <a:blip r:embed="rId3"/>
          <a:stretch>
            <a:fillRect/>
          </a:stretch>
        </p:blipFill>
        <p:spPr>
          <a:xfrm>
            <a:off x="4932040" y="2460486"/>
            <a:ext cx="3369049" cy="2811860"/>
          </a:xfrm>
          <a:prstGeom prst="rect">
            <a:avLst/>
          </a:prstGeom>
        </p:spPr>
      </p:pic>
    </p:spTree>
    <p:extLst>
      <p:ext uri="{BB962C8B-B14F-4D97-AF65-F5344CB8AC3E}">
        <p14:creationId xmlns:p14="http://schemas.microsoft.com/office/powerpoint/2010/main" val="42687200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2C153B4CDF264BB98689804ED63CCE" ma:contentTypeVersion="18" ma:contentTypeDescription="Create a new document." ma:contentTypeScope="" ma:versionID="5025b5f6a6f26369faa194c0e7b00941">
  <xsd:schema xmlns:xsd="http://www.w3.org/2001/XMLSchema" xmlns:xs="http://www.w3.org/2001/XMLSchema" xmlns:p="http://schemas.microsoft.com/office/2006/metadata/properties" xmlns:ns2="0ecf6df4-1137-423d-8d15-bc05dbf4777d" xmlns:ns3="d259d228-891e-45ae-8a38-53bd14aa2b63" targetNamespace="http://schemas.microsoft.com/office/2006/metadata/properties" ma:root="true" ma:fieldsID="419b1efc86af8934290cd387ca4453d5" ns2:_="" ns3:_="">
    <xsd:import namespace="0ecf6df4-1137-423d-8d15-bc05dbf4777d"/>
    <xsd:import namespace="d259d228-891e-45ae-8a38-53bd14aa2b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6df4-1137-423d-8d15-bc05dbf477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6a3cdc8-bff1-4fa5-9c77-abbe2f47e4a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59d228-891e-45ae-8a38-53bd14aa2b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5962821-1887-4c30-a1e3-7a9ade6c0e7d}" ma:internalName="TaxCatchAll" ma:showField="CatchAllData" ma:web="d259d228-891e-45ae-8a38-53bd14aa2b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259d228-891e-45ae-8a38-53bd14aa2b63" xsi:nil="true"/>
    <lcf76f155ced4ddcb4097134ff3c332f xmlns="0ecf6df4-1137-423d-8d15-bc05dbf477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C66ED5-3285-4851-84B9-5427A4BE13CC}">
  <ds:schemaRefs>
    <ds:schemaRef ds:uri="http://schemas.microsoft.com/sharepoint/v3/contenttype/forms"/>
  </ds:schemaRefs>
</ds:datastoreItem>
</file>

<file path=customXml/itemProps2.xml><?xml version="1.0" encoding="utf-8"?>
<ds:datastoreItem xmlns:ds="http://schemas.openxmlformats.org/officeDocument/2006/customXml" ds:itemID="{6E07E5E0-D38B-4CB6-A7DE-E6B626AD9C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6df4-1137-423d-8d15-bc05dbf4777d"/>
    <ds:schemaRef ds:uri="d259d228-891e-45ae-8a38-53bd14aa2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EDB389-A1F3-4B14-A355-7B51DA21C9B4}">
  <ds:schemaRefs>
    <ds:schemaRef ds:uri="http://schemas.microsoft.com/office/2006/metadata/properties"/>
    <ds:schemaRef ds:uri="http://schemas.microsoft.com/office/infopath/2007/PartnerControls"/>
    <ds:schemaRef ds:uri="d259d228-891e-45ae-8a38-53bd14aa2b63"/>
    <ds:schemaRef ds:uri="0ecf6df4-1137-423d-8d15-bc05dbf4777d"/>
  </ds:schemaRefs>
</ds:datastoreItem>
</file>

<file path=docProps/app.xml><?xml version="1.0" encoding="utf-8"?>
<Properties xmlns="http://schemas.openxmlformats.org/officeDocument/2006/extended-properties" xmlns:vt="http://schemas.openxmlformats.org/officeDocument/2006/docPropsVTypes">
  <Template>Wisp</Template>
  <TotalTime>7811</TotalTime>
  <Words>822</Words>
  <Application>Microsoft Office PowerPoint</Application>
  <PresentationFormat>On-screen Show (4:3)</PresentationFormat>
  <Paragraphs>91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Book Antiqua</vt:lpstr>
      <vt:lpstr>Calibri</vt:lpstr>
      <vt:lpstr>Century Gothic</vt:lpstr>
      <vt:lpstr>Apothecary</vt:lpstr>
      <vt:lpstr>Lea Green parents meeting</vt:lpstr>
      <vt:lpstr>Why a residential?</vt:lpstr>
      <vt:lpstr>Timings for Thursday</vt:lpstr>
      <vt:lpstr>Timetable for Thursday and Friday</vt:lpstr>
      <vt:lpstr>Timings for Friday</vt:lpstr>
      <vt:lpstr>Activities</vt:lpstr>
      <vt:lpstr>Activities</vt:lpstr>
      <vt:lpstr>Activities</vt:lpstr>
      <vt:lpstr>Activities</vt:lpstr>
      <vt:lpstr>Activities</vt:lpstr>
      <vt:lpstr>Activities</vt:lpstr>
      <vt:lpstr>Kit list</vt:lpstr>
      <vt:lpstr>Things to Consider when packing</vt:lpstr>
      <vt:lpstr>Food</vt:lpstr>
      <vt:lpstr>Dormitories</vt:lpstr>
      <vt:lpstr>Personal belongings</vt:lpstr>
      <vt:lpstr>Peace of mind!</vt:lpstr>
      <vt:lpstr>What to do next</vt:lpstr>
      <vt:lpstr>What to do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 Green parents’ meeting</dc:title>
  <dc:creator>Lucy Kidd</dc:creator>
  <cp:lastModifiedBy>Megan Lang</cp:lastModifiedBy>
  <cp:revision>88</cp:revision>
  <cp:lastPrinted>2017-05-25T14:30:32Z</cp:lastPrinted>
  <dcterms:created xsi:type="dcterms:W3CDTF">2014-04-07T14:43:08Z</dcterms:created>
  <dcterms:modified xsi:type="dcterms:W3CDTF">2023-01-19T08:23:57Z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0x010100562C153B4CDF264BB98689804ED63CCE</vt:lpwstr>
  </property>
</Properties>
</file>